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43" r:id="rId21"/>
    <p:sldId id="438" r:id="rId22"/>
    <p:sldId id="451" r:id="rId23"/>
    <p:sldId id="399" r:id="rId24"/>
    <p:sldId id="444" r:id="rId25"/>
    <p:sldId id="445" r:id="rId26"/>
    <p:sldId id="396" r:id="rId27"/>
    <p:sldId id="374" r:id="rId28"/>
    <p:sldId id="281" r:id="rId29"/>
    <p:sldId id="408" r:id="rId30"/>
    <p:sldId id="401" r:id="rId31"/>
    <p:sldId id="404" r:id="rId32"/>
    <p:sldId id="405" r:id="rId33"/>
    <p:sldId id="410" r:id="rId34"/>
    <p:sldId id="407" r:id="rId35"/>
    <p:sldId id="330" r:id="rId36"/>
    <p:sldId id="446" r:id="rId37"/>
    <p:sldId id="447" r:id="rId38"/>
    <p:sldId id="448" r:id="rId3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1828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0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e.office.com/destroute?osid=94de990c-3e1a-4417-964b-517b3679085a&amp;ai=WA104379261&amp;rs=en-001&amp;ta=HE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11/relationships/webextension" Target="../webextensions/webextension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tiff"/><Relationship Id="rId4" Type="http://schemas.openxmlformats.org/officeDocument/2006/relationships/image" Target="../media/image8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1949252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245352" y="2977523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Surface area of bar represents what fraction of estimates fall between in a particular interval (e.g. about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4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  <a:blipFill>
                <a:blip r:embed="rId5"/>
                <a:stretch>
                  <a:fillRect l="-92" b="-1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5238"/>
              <a:gd name="adj2" fmla="val 401124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sp>
        <p:nvSpPr>
          <p:cNvPr id="33" name="Rounded Rectangular Callout 17">
            <a:extLst>
              <a:ext uri="{FF2B5EF4-FFF2-40B4-BE49-F238E27FC236}">
                <a16:creationId xmlns:a16="http://schemas.microsoft.com/office/drawing/2014/main" id="{43F9F726-66F5-4910-9F45-DFD0DF885029}"/>
              </a:ext>
            </a:extLst>
          </p:cNvPr>
          <p:cNvSpPr/>
          <p:nvPr/>
        </p:nvSpPr>
        <p:spPr>
          <a:xfrm>
            <a:off x="498383" y="8188861"/>
            <a:ext cx="11773773" cy="603297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We can use the cumulative (normal) distribution function (</a:t>
            </a:r>
            <a:r>
              <a:rPr lang="en-GB" sz="2400" dirty="0" err="1"/>
              <a:t>pnorm</a:t>
            </a:r>
            <a:r>
              <a:rPr lang="en-GB" sz="2400" dirty="0"/>
              <a:t>()) in R work these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923" y="3997045"/>
            <a:ext cx="575974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More or less significant estimates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read.csv("https://www.dropbox.com/s/9n0k7bs20z7qkv9/eaef21.csv?dl=1")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975479" y="6858907"/>
            <a:ext cx="10735506" cy="4862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975482"/>
            <a:r>
              <a:rPr lang="en-US" sz="128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https://store.office.com/destroute?osid=94de990c-3e1a-4417-964b-517b3679085a&amp;ai=WA104379261&amp;rs=en-001&amp;ta=HE</a:t>
            </a:r>
            <a:endParaRPr lang="en-US" sz="128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975480" y="6462468"/>
            <a:ext cx="10735504" cy="36992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 lnSpcReduction="10000"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5478" y="3829725"/>
            <a:ext cx="6340614" cy="2242834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5175506" y="4749901"/>
            <a:ext cx="1084543" cy="3380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067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28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2399756" y="4138046"/>
            <a:ext cx="1206688" cy="339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067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28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975479" y="3529406"/>
            <a:ext cx="11588819" cy="35636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975479" y="3128640"/>
            <a:ext cx="11588819" cy="35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28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0" y="1582977"/>
            <a:ext cx="13006388" cy="702999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420973" tIns="192023" rIns="230428" bIns="19202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2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- Interactive Presentations</a:t>
            </a:r>
            <a:endParaRPr lang="en-IE" sz="128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entimeter - Interactive Presentations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75480" y="1783752"/>
            <a:ext cx="310934" cy="310934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290573"/>
                  </p:ext>
                </p:extLst>
              </p:nvPr>
            </p:nvGraphicFramePr>
            <p:xfrm>
              <a:off x="329466" y="149727"/>
              <a:ext cx="12353925" cy="87589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466" y="149727"/>
                <a:ext cx="12353925" cy="875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1" y="8145689"/>
            <a:ext cx="12242201" cy="874695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91055" y="1888332"/>
            <a:ext cx="10771633" cy="7876852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6ADE1E9D-E5C8-4090-AF9D-811133B0B99B}">
  <we:reference id="wa104379261" version="3.0.1.7" store="en-001" storeType="OMEX"/>
  <we:alternateReferences>
    <we:reference id="wa104379261" version="3.0.1.7" store="wa104379261" storeType="OMEX"/>
  </we:alternateReferences>
  <we:properties>
    <we:property name="mentimeter-slide" value="{&quot;seriesId&quot;:&quot;c679e36407e0634fa40025895b4e2e35&quot;,&quot;questionId&quot;:&quot;9ae6a40b65de&quot;,&quot;link&quot;:&quot;ttps://www.mentimeter.com/s/c679e36407e0634fa40025895b4e2e35/9ae6a40b65d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2519</TotalTime>
  <Words>2094</Words>
  <Application>Microsoft Office PowerPoint</Application>
  <PresentationFormat>Custom</PresentationFormat>
  <Paragraphs>268</Paragraphs>
  <Slides>38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Segoe UI</vt:lpstr>
      <vt:lpstr>Segoe UI Light</vt:lpstr>
      <vt:lpstr>Segoe UI Semibold</vt:lpstr>
      <vt:lpstr>Times New Roman</vt:lpstr>
      <vt:lpstr>Wingdings</vt:lpstr>
      <vt:lpstr>Office Theme</vt:lpstr>
      <vt:lpstr>Testing Times –   How to decide when to take an econometric result serious by Ralf Martin (r.martin@imperial.ac.uk)</vt:lpstr>
      <vt:lpstr>Objective for today</vt:lpstr>
      <vt:lpstr>PowerPoint Presentation</vt:lpstr>
      <vt:lpstr>→ Hypothesis testing for dice in a nutshell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Easy and hard estimation tasks – Another visual summary of the issues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63</cp:revision>
  <dcterms:created xsi:type="dcterms:W3CDTF">2020-10-04T17:32:50Z</dcterms:created>
  <dcterms:modified xsi:type="dcterms:W3CDTF">2020-10-08T08:56:59Z</dcterms:modified>
</cp:coreProperties>
</file>